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jp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github.com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onfluence.atlassian.com/bitbucketserver/basic-git-commands-776639767.html" TargetMode="External"/><Relationship Id="rId4" Type="http://schemas.openxmlformats.org/officeDocument/2006/relationships/hyperlink" Target="https://training.github.com/kit/downloads/github-git-cheat-sheet.pd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choosealicense.com/license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tchoh2@uic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tchoh2@uic.edu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SIG: Open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Week 1: GitHub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 Choh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3250" y="0"/>
            <a:ext cx="2100750" cy="206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Setup Github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GitHub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make an account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check email and confirm account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log in online to make sure everything is set up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Commands cont.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fetch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fetch origin - remove local changes and commits and fetch origin branch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reset --hard origin/master - remove old changes and revert to old push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pull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pull - fetch and merge changes to local from remote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Commands cont.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https://confluence.atlassian.com/bitbucketserver/basic-git-commands-776639767.html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https://training.github.com/kit/downloads/github-git-cheat-sheet.pdf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Licenses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http://choosealicense.com/licenses/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Apache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GNU GPL v3.0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MIT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Setup Slack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Online chat service we can use to talk about projects and help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email </a:t>
            </a:r>
            <a:r>
              <a:rPr lang="en" u="sng">
                <a:solidFill>
                  <a:schemeClr val="hlink"/>
                </a:solidFill>
                <a:hlinkClick r:id="rId3"/>
              </a:rPr>
              <a:t>tchoh2@uic.edu</a:t>
            </a:r>
            <a:r>
              <a:rPr lang="en"/>
              <a:t> with your </a:t>
            </a:r>
            <a:r>
              <a:rPr b="1" lang="en"/>
              <a:t>UIC </a:t>
            </a:r>
            <a:r>
              <a:rPr lang="en"/>
              <a:t>email and I will add you to the list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will be used for those who want/need help with our open source project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GUI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two main types for OSX and Windows: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Github GUI (for respective OS)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SourceTree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 Linux: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Giggle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Terminal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downloading the GUI of your choice, make sure to download the included terminal commands as well (important if you want to learn how to use the terminal commands)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in Git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red files (changed files)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add files to staging phase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commit files to local repo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push files to github repo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keywords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command line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repository - repo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version control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push/pull/fork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branch - origin, master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Commands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get help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help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tell Git who you are - configure name and email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config --global user.name “timchoh585”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config --global user.email </a:t>
            </a:r>
            <a:r>
              <a:rPr lang="en" u="sng">
                <a:solidFill>
                  <a:schemeClr val="hlink"/>
                </a:solidFill>
                <a:hlinkClick r:id="rId3"/>
              </a:rPr>
              <a:t>t</a:t>
            </a:r>
            <a:r>
              <a:rPr lang="en"/>
              <a:t>imchoh@gmail.com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create new local repo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init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Commands cont.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check out repo - create copy of repo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clone /path/to/repo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 files - add one or more files to staging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add &lt;filename&gt;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add -A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add *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push - send changes to remote branch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push ____ ____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Git Commands cont.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status - get status of git repo of branch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status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branches - making “second repo” in main repo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checkout -b nameofbranch - make new branch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checkout nameofbranch - switch branches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branch - list all branches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git push origin branchname - local to remote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